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1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2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  <p:sldMasterId id="2147483676" r:id="rId4"/>
    <p:sldMasterId id="2147483722" r:id="rId5"/>
    <p:sldMasterId id="2147483734" r:id="rId6"/>
    <p:sldMasterId id="2147483746" r:id="rId7"/>
    <p:sldMasterId id="2147483758" r:id="rId8"/>
    <p:sldMasterId id="2147483770" r:id="rId9"/>
    <p:sldMasterId id="2147483782" r:id="rId10"/>
    <p:sldMasterId id="2147483794" r:id="rId11"/>
    <p:sldMasterId id="2147483797" r:id="rId12"/>
    <p:sldMasterId id="2147483809" r:id="rId13"/>
  </p:sldMasterIdLst>
  <p:notesMasterIdLst>
    <p:notesMasterId r:id="rId22"/>
  </p:notesMasterIdLst>
  <p:handoutMasterIdLst>
    <p:handoutMasterId r:id="rId23"/>
  </p:handoutMasterIdLst>
  <p:sldIdLst>
    <p:sldId id="517" r:id="rId14"/>
    <p:sldId id="493" r:id="rId15"/>
    <p:sldId id="518" r:id="rId16"/>
    <p:sldId id="515" r:id="rId17"/>
    <p:sldId id="519" r:id="rId18"/>
    <p:sldId id="516" r:id="rId19"/>
    <p:sldId id="520" r:id="rId20"/>
    <p:sldId id="488" r:id="rId21"/>
  </p:sldIdLst>
  <p:sldSz cx="9144000" cy="6858000" type="screen4x3"/>
  <p:notesSz cx="6769100" cy="9906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FF9900"/>
    <a:srgbClr val="669900"/>
    <a:srgbClr val="2C8614"/>
    <a:srgbClr val="0000FF"/>
    <a:srgbClr val="9900CC"/>
    <a:srgbClr val="99CCFF"/>
    <a:srgbClr val="66CCFF"/>
    <a:srgbClr val="FFCC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12" autoAdjust="0"/>
    <p:restoredTop sz="93186" autoAdjust="0"/>
  </p:normalViewPr>
  <p:slideViewPr>
    <p:cSldViewPr>
      <p:cViewPr varScale="1">
        <p:scale>
          <a:sx n="125" d="100"/>
          <a:sy n="125" d="100"/>
        </p:scale>
        <p:origin x="-876" y="-90"/>
      </p:cViewPr>
      <p:guideLst>
        <p:guide orient="horz" pos="2160"/>
        <p:guide orient="horz" pos="482"/>
        <p:guide pos="2925"/>
        <p:guide pos="47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4014" cy="495855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33505" y="0"/>
            <a:ext cx="2934014" cy="495855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87E6CD07-5730-4CFB-B728-727BB28BA7D5}" type="datetimeFigureOut">
              <a:rPr lang="ko-KR" altLang="en-US" smtClean="0"/>
              <a:t>2016-01-06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8562"/>
            <a:ext cx="2934014" cy="495854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33505" y="9408562"/>
            <a:ext cx="2934014" cy="495854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CBAF2DAA-BD7B-4F1C-8E00-4B9DC56CE6D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51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4014" cy="495855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33505" y="0"/>
            <a:ext cx="2934014" cy="495855"/>
          </a:xfrm>
          <a:prstGeom prst="rect">
            <a:avLst/>
          </a:prstGeom>
        </p:spPr>
        <p:txBody>
          <a:bodyPr vert="horz" lIns="91166" tIns="45583" rIns="91166" bIns="45583" rtlCol="0"/>
          <a:lstStyle>
            <a:lvl1pPr algn="r">
              <a:defRPr sz="1200"/>
            </a:lvl1pPr>
          </a:lstStyle>
          <a:p>
            <a:fld id="{78F3965F-7424-4E44-952B-167E9A32DEB6}" type="datetimeFigureOut">
              <a:rPr lang="ko-KR" altLang="en-US" smtClean="0"/>
              <a:pPr/>
              <a:t>2016-01-06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66" tIns="45583" rIns="91166" bIns="45583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594" y="4705073"/>
            <a:ext cx="5415912" cy="4457937"/>
          </a:xfrm>
          <a:prstGeom prst="rect">
            <a:avLst/>
          </a:prstGeom>
        </p:spPr>
        <p:txBody>
          <a:bodyPr vert="horz" lIns="91166" tIns="45583" rIns="91166" bIns="45583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08562"/>
            <a:ext cx="2934014" cy="495854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33505" y="9408562"/>
            <a:ext cx="2934014" cy="495854"/>
          </a:xfrm>
          <a:prstGeom prst="rect">
            <a:avLst/>
          </a:prstGeom>
        </p:spPr>
        <p:txBody>
          <a:bodyPr vert="horz" lIns="91166" tIns="45583" rIns="91166" bIns="45583" rtlCol="0" anchor="b"/>
          <a:lstStyle>
            <a:lvl1pPr algn="r">
              <a:defRPr sz="1200"/>
            </a:lvl1pPr>
          </a:lstStyle>
          <a:p>
            <a:fld id="{B5AF4249-21E2-4501-9E4A-1C03B1E9F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8029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F4249-21E2-4501-9E4A-1C03B1E9F3AA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08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J오쇼핑_영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44513"/>
            <a:ext cx="1944687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DAB05-0E84-4094-917C-F7D6103527E8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94D00D4-05EB-412F-A70F-C0ED0E06BC4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A7AF6-CFE5-48A8-8997-7D1EA8F7A714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2EE6D-3717-49D9-896E-7F88AB0AE05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CJ오쇼핑_영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44513"/>
            <a:ext cx="1944687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FD6CA-1A0B-42F8-A1E4-28193C3CAC4E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1F11B57-E380-4601-9E02-7D8204601A33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A361A-23BE-486E-9A48-D396AD8A64ED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E397A3-2BE1-4C88-A2F9-6B7D192995A0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742D9-A235-46E3-9192-BF9674DC92CA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20F18-B114-4B75-AD0C-C4AE0F4F94A1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385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18050" y="1125538"/>
            <a:ext cx="374015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92304-968A-4C11-9EC1-7DAA100F6962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7CFBC-CD4B-4851-A56A-96F25A54DACB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324D5-F6C1-4701-839D-FB71127F9D94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C1D884-A5FF-41A9-81E9-78F4F8D025BB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A285D9-B3DB-4266-8C02-343D8FBD8D1E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71DD3-3219-4F91-BBB0-93389BDAFA8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804BA-6A05-4F28-924E-48A916D8E6B3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77F33-65B4-49BC-AB0D-13E9F84F506B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C97EB-26F7-4A06-8586-09F48C500F07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B671E-191D-4AAB-97A2-0AF62F4B8DB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5EC9F-AFC2-4F4E-A030-F28D9E6909F2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07B32-9E92-4F28-8A95-559BE98333C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2CD18F-0BC5-47A4-8454-E85E9E2FB00B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0A297-CCC9-433F-A1AB-6B0B296D2C6F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144463"/>
            <a:ext cx="1906587" cy="58054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27088" y="144463"/>
            <a:ext cx="5572125" cy="58054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EE62-64BA-4C47-AAFC-278FDE8020D0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EEB19-0B81-450A-920F-D081311909E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144463"/>
            <a:ext cx="1906587" cy="58054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27088" y="144463"/>
            <a:ext cx="5572125" cy="58054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0B07F-11FD-48EF-8814-BFF66EADE5FF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874C7-F1F2-40A6-BEB5-FEE7C7D6F353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0BB17-5DEC-4402-9A91-2E2FCD35427B}" type="datetime1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211B6-4878-4BA4-B1C7-9C5C1C533D2F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BEB38-F2AA-47E0-9DCA-0BB1B59F848D}" type="slidenum">
              <a:rPr lang="en-US" altLang="ko-K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C9C52-BC14-41DF-B585-A357021ED253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FCFC-D6CA-4DE4-8FD1-DB73774497EA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671F-DB6F-4A08-A34B-5E7D3C9FEB4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E8AE1-7E06-4025-8F5D-A47538A47D5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64368-C89E-4C61-A885-69D7495504B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D1A75-38A6-4788-88AE-3B6FC58938A4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C9C52-BC14-41DF-B585-A357021ED25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5DB3-1A75-4E12-B7DB-29B21277069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FC712-051E-41AD-8613-908621C6FC98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082-947A-4713-84E4-4DE7F6FD2FF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B745-CC59-48C0-B599-D73903658477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C9C52-BC14-41DF-B585-A357021ED253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FCFC-D6CA-4DE4-8FD1-DB73774497EA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671F-DB6F-4A08-A34B-5E7D3C9FEB4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E8AE1-7E06-4025-8F5D-A47538A47D5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64368-C89E-4C61-A885-69D7495504B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FCFC-D6CA-4DE4-8FD1-DB73774497E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D1A75-38A6-4788-88AE-3B6FC58938A4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5DB3-1A75-4E12-B7DB-29B21277069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FC712-051E-41AD-8613-908621C6FC98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082-947A-4713-84E4-4DE7F6FD2FF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B745-CC59-48C0-B599-D73903658477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267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671F-DB6F-4A08-A34B-5E7D3C9FEB4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E8AE1-7E06-4025-8F5D-A47538A47D5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64368-C89E-4C61-A885-69D7495504B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D1A75-38A6-4788-88AE-3B6FC58938A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5DB3-1A75-4E12-B7DB-29B21277069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1FFD-7C8E-41CD-8174-480EAA1017AC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56D02-833A-496A-A4F2-0A6558FCFD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FC712-051E-41AD-8613-908621C6FC9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082-947A-4713-84E4-4DE7F6FD2FF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B745-CC59-48C0-B599-D7390365847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78176-18F9-4A46-9214-B45CB82CEEC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1A23E-A8A4-453A-B25F-F5B2881C85D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DCBEC-03BF-471F-B9F1-5C57319AA01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2F21E-9195-4693-88ED-D5E5A9A35CF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86EC4-88E9-4AFA-8EAA-AA97C7F5040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1EB6B-5B8B-47F4-AFD2-BA311E23CAD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E3FEA-1525-4207-A001-7175B0FEBC8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ED038-6DBD-4E43-A5AF-FC4A62647C38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FC7BA-66F6-4AFE-BC05-A490851CF6A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774AE-7B34-4BAE-BC02-CC3F283E6B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5012B-E430-402E-B4FC-56D9EBB69F8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4409C-2579-4247-A28C-CD610B6A154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A072A0-7CAA-4200-8D25-A0D9F4FDC28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3FDEE-AE1B-4D87-B151-D6C54338EB9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B9E089-77C3-4D6F-A2D4-BEB1B06A1F1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0573C-7DA2-4320-9863-AEC7754031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B3264-1D16-436C-8EC2-533A0182C8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403DB-821E-44BE-A2C4-AEF7EEA191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8349F-B773-49A5-A041-D4EE411687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385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18050" y="1125538"/>
            <a:ext cx="374015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8213D-5B9E-4FCD-8D43-B66D06198A07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BFDA0-FF9F-4AC1-913D-DA101569601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13CBA-81CE-4A07-9586-9E3C4B2CFE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E64C3-BF6F-4A39-85CB-2C4C3EB9783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B96F9-18FE-45B4-9C60-2E14A07578F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77E2F-6C07-44C8-8B2C-2C017154886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CAB93-5297-4CE7-866F-63E96DBFE7D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C9C52-BC14-41DF-B585-A357021ED253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FCFC-D6CA-4DE4-8FD1-DB73774497EA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671F-DB6F-4A08-A34B-5E7D3C9FEB4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E8AE1-7E06-4025-8F5D-A47538A47D5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84739-444A-40F8-9BCF-A7E838B22192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90601-D788-4772-8A48-6082A94DEE2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64368-C89E-4C61-A885-69D7495504B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D1A75-38A6-4788-88AE-3B6FC58938A4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5DB3-1A75-4E12-B7DB-29B21277069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FC712-051E-41AD-8613-908621C6FC98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082-947A-4713-84E4-4DE7F6FD2FF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B745-CC59-48C0-B599-D73903658477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J오쇼핑_영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44513"/>
            <a:ext cx="1944687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DAB05-0E84-4094-917C-F7D6103527E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94D00D4-05EB-412F-A70F-C0ED0E06BC4C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1FFD-7C8E-41CD-8174-480EAA1017AC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56D02-833A-496A-A4F2-0A6558FCFD5B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ED038-6DBD-4E43-A5AF-FC4A62647C3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FC7BA-66F6-4AFE-BC05-A490851CF6A8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385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18050" y="1125538"/>
            <a:ext cx="374015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8213D-5B9E-4FCD-8D43-B66D06198A07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BFDA0-FF9F-4AC1-913D-DA1015696014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9362" y="133705"/>
            <a:ext cx="5111750" cy="692150"/>
          </a:xfrm>
        </p:spPr>
        <p:txBody>
          <a:bodyPr/>
          <a:lstStyle>
            <a:lvl1pPr>
              <a:defRPr sz="2000" b="1">
                <a:latin typeface="CJ ONLYONE Medium" pitchFamily="18" charset="-127"/>
                <a:ea typeface="CJ ONLYONE Mediu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3EDBB-C19D-45AF-98C4-7417A9BCD1E6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84739-444A-40F8-9BCF-A7E838B22192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90601-D788-4772-8A48-6082A94DEE24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9362" y="133705"/>
            <a:ext cx="5111750" cy="692150"/>
          </a:xfrm>
        </p:spPr>
        <p:txBody>
          <a:bodyPr/>
          <a:lstStyle>
            <a:lvl1pPr>
              <a:defRPr sz="2000" b="1">
                <a:latin typeface="CJ ONLYONE Medium" pitchFamily="18" charset="-127"/>
                <a:ea typeface="CJ ONLYONE Mediu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3EDBB-C19D-45AF-98C4-7417A9BCD1E6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523CC-360E-49AD-ACE5-68333BCF4F3D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E1032-6C80-4FDF-AC2A-CE854909077C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112C8-D4CA-4FA9-ABFA-6B1A55A35D4E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FD92C-C4EE-4F73-884F-1FFFBC8DB943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F2D9F-2FEC-4728-BACB-C09248B1940C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12F0-33BA-4665-AB68-7AFBB4CFD09F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4D156-B360-443A-9454-D02AF1E3B9C7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A7AF6-CFE5-48A8-8997-7D1EA8F7A714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2EE6D-3717-49D9-896E-7F88AB0AE057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144463"/>
            <a:ext cx="1906587" cy="58054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27088" y="144463"/>
            <a:ext cx="5572125" cy="58054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EE62-64BA-4C47-AAFC-278FDE8020D0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EEB19-0B81-450A-920F-D081311909EB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C9C52-BC14-41DF-B585-A357021ED253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FFCFC-D6CA-4DE4-8FD1-DB73774497EA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9ADC1-0926-435C-AC6A-116E2744B99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E1032-6C80-4FDF-AC2A-CE854909077C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112C8-D4CA-4FA9-ABFA-6B1A55A35D4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671F-DB6F-4A08-A34B-5E7D3C9FEB4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1E8AE1-7E06-4025-8F5D-A47538A47D5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64368-C89E-4C61-A885-69D7495504B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D1A75-38A6-4788-88AE-3B6FC58938A4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35DB3-1A75-4E12-B7DB-29B21277069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FC712-051E-41AD-8613-908621C6FC98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21082-947A-4713-84E4-4DE7F6FD2FF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0B745-CC59-48C0-B599-D73903658477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0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CJ오쇼핑_영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213" y="544513"/>
            <a:ext cx="1944687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DAB05-0E84-4094-917C-F7D6103527E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94D00D4-05EB-412F-A70F-C0ED0E06BC4C}" type="slidenum">
              <a:rPr lang="ko-KR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F1FFD-7C8E-41CD-8174-480EAA1017AC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56D02-833A-496A-A4F2-0A6558FCFD5B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FD92C-C4EE-4F73-884F-1FFFBC8DB943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F2D9F-2FEC-4728-BACB-C09248B1940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ED038-6DBD-4E43-A5AF-FC4A62647C3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FC7BA-66F6-4AFE-BC05-A490851CF6A8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385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18050" y="1125538"/>
            <a:ext cx="374015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98213D-5B9E-4FCD-8D43-B66D06198A07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BFDA0-FF9F-4AC1-913D-DA1015696014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A84739-444A-40F8-9BCF-A7E838B22192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90601-D788-4772-8A48-6082A94DEE24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59362" y="133705"/>
            <a:ext cx="5111750" cy="692150"/>
          </a:xfrm>
        </p:spPr>
        <p:txBody>
          <a:bodyPr/>
          <a:lstStyle>
            <a:lvl1pPr>
              <a:defRPr sz="2000" b="1">
                <a:latin typeface="CJ ONLYONE Medium" pitchFamily="18" charset="-127"/>
                <a:ea typeface="CJ ONLYONE Medium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3EDBB-C19D-45AF-98C4-7417A9BCD1E6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523CC-360E-49AD-ACE5-68333BCF4F3D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E1032-6C80-4FDF-AC2A-CE854909077C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112C8-D4CA-4FA9-ABFA-6B1A55A35D4E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FD92C-C4EE-4F73-884F-1FFFBC8DB943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F2D9F-2FEC-4728-BACB-C09248B1940C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12F0-33BA-4665-AB68-7AFBB4CFD09F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4D156-B360-443A-9454-D02AF1E3B9C7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9A7AF6-CFE5-48A8-8997-7D1EA8F7A714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2EE6D-3717-49D9-896E-7F88AB0AE057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144463"/>
            <a:ext cx="1906587" cy="580548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27088" y="144463"/>
            <a:ext cx="5572125" cy="580548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FEE62-64BA-4C47-AAFC-278FDE8020D0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EEB19-0B81-450A-920F-D081311909EB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865D8-9EF3-4C1E-86A6-4D928AE70B7F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FC06C-EB21-4AB4-8E02-C846A78DB4A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912F0-33BA-4665-AB68-7AFBB4CFD09F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84D156-B360-443A-9454-D02AF1E3B9C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AB37E-32B5-4CE3-B33A-FB308AE4A664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F6ABC-0A85-4C3A-BC5E-D439CB8EF4C1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A11DF-DA04-4D59-BE49-B28A9405D50E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F10CA-86FD-4BC3-B6CB-AB39774938E2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38562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718050" y="1125538"/>
            <a:ext cx="3740150" cy="4824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48A85-3D34-4EB1-AFF9-724CF56C6676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BE68C1-18DA-4409-B8DF-1CB8CD264F29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B0294-4C0B-4A8E-B488-545B2C6E802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261FF4-D21A-4482-A7BA-86780EB6451E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7294C-ADF1-4034-B6C9-E38ED34DD2BC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92B13-8AA0-4E15-A0C8-200CAD204A72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B38BA-9B89-4DA9-8C29-09906B03A0F9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CE420-2CD3-43A1-A17D-FE5FBC93BA74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41832-FCD8-46E6-87D1-3F0247542148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C9CB5-DB85-40AB-86D1-69C4EF9700B0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1848A7-63A8-4CAF-ABC5-021761FA6E13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69935-D455-4D72-B48F-A1A6831BE42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57DE3-02C0-420E-BC9F-72581C5A894E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2628D-E492-4705-A9A8-D300337CC166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1613" y="144463"/>
            <a:ext cx="1906587" cy="580548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27088" y="144463"/>
            <a:ext cx="5572125" cy="580548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62D98-3AF3-4B14-9750-ECD40B939E7B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CDC9D-89BE-4810-A885-A116BF13CF5D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image" Target="../media/image5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51117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FDECC9C2-F596-4E2D-8A1A-4BD0AC41C669}" type="datetimeFigureOut">
              <a:rPr lang="ko-KR" altLang="en-US"/>
              <a:pPr>
                <a:defRPr/>
              </a:pPr>
              <a:t>2016-01-06</a:t>
            </a:fld>
            <a:endParaRPr lang="ko-KR" altLang="en-US"/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94463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6DE5AE2-62E5-4A41-82B1-42DD835D654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Picture 10" descr="하단1-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상단1-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3" descr="CJ오쇼핑_영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9pPr>
    </p:titleStyle>
    <p:bodyStyle>
      <a:lvl1pPr marL="1778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5pPr>
      <a:lvl6pPr marL="22479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6pPr>
      <a:lvl7pPr marL="27051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7pPr>
      <a:lvl8pPr marL="31623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8pPr>
      <a:lvl9pPr marL="36195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51117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latinLnBrk="0" hangingPunct="0">
              <a:defRPr kumimoji="0" sz="1400">
                <a:ea typeface="ＭＳ Ｐゴシック" pitchFamily="34" charset="-128"/>
              </a:defRPr>
            </a:lvl1pPr>
          </a:lstStyle>
          <a:p>
            <a:pPr>
              <a:defRPr/>
            </a:pPr>
            <a:fld id="{33A95F26-F794-4BE8-88E1-94E7BCA935C8}" type="datetimeFigureOut">
              <a:rPr lang="ko-KR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latinLnBrk="0" hangingPunct="0">
              <a:defRPr kumimoji="0" sz="14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94463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latinLnBrk="0" hangingPunct="0">
              <a:defRPr kumimoji="0" sz="1200">
                <a:solidFill>
                  <a:schemeClr val="bg2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C15E599A-B725-41E7-9031-AB9CB137E393}" type="slidenum">
              <a:rPr lang="en-US" altLang="ko-KR">
                <a:solidFill>
                  <a:srgbClr val="80808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  <a:latin typeface="Arial" charset="0"/>
            </a:endParaRPr>
          </a:p>
        </p:txBody>
      </p:sp>
      <p:pic>
        <p:nvPicPr>
          <p:cNvPr id="50183" name="Picture 7" descr="하단1-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4" name="Picture 8" descr="상단1-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5" name="Picture 9" descr="CJ오쇼핑_영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9pPr>
    </p:titleStyle>
    <p:bodyStyle>
      <a:lvl1pPr marL="177800" indent="-1778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5pPr>
      <a:lvl6pPr marL="2247900" indent="-177800" algn="l" rtl="0" fontAlgn="base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6pPr>
      <a:lvl7pPr marL="2705100" indent="-177800" algn="l" rtl="0" fontAlgn="base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7pPr>
      <a:lvl8pPr marL="3162300" indent="-177800" algn="l" rtl="0" fontAlgn="base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8pPr>
      <a:lvl9pPr marL="3619500" indent="-177800" algn="l" rtl="0" fontAlgn="base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상단1-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806608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latinLnBrk="0" hangingPunct="0"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881DE2E6-3AC1-4826-893C-130FE84D8828}" type="datetime1">
              <a:rPr kumimoji="0" lang="ko-KR" altLang="en-US">
                <a:solidFill>
                  <a:srgbClr val="00000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2016-01-06</a:t>
            </a:fld>
            <a:endParaRPr kumimoji="0" lang="en-US" altLang="ko-KR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latinLnBrk="0" hangingPunct="0">
              <a:defRPr sz="14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>
              <a:solidFill>
                <a:srgbClr val="000000"/>
              </a:solidFill>
            </a:endParaRP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latinLnBrk="0" hangingPunct="0">
              <a:defRPr sz="1200" b="0">
                <a:solidFill>
                  <a:schemeClr val="bg2"/>
                </a:solidFill>
                <a:latin typeface="Arial" charset="0"/>
                <a:ea typeface="MS PGothic" pitchFamily="34" charset="-128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A622987-A1F8-46FC-9A6B-F088686F7AA5}" type="slidenum">
              <a:rPr kumimoji="0" lang="en-US" altLang="ko-KR">
                <a:solidFill>
                  <a:srgbClr val="808080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>
              <a:solidFill>
                <a:srgbClr val="808080"/>
              </a:solidFill>
            </a:endParaRPr>
          </a:p>
        </p:txBody>
      </p:sp>
      <p:pic>
        <p:nvPicPr>
          <p:cNvPr id="14344" name="Picture 10" descr="하단1-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9" descr="CJ오쇼핑_영문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transition/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1778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5pPr>
      <a:lvl6pPr marL="22479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6pPr>
      <a:lvl7pPr marL="27051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7pPr>
      <a:lvl8pPr marL="31623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8pPr>
      <a:lvl9pPr marL="36195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D181ED-DF5D-4547-8892-0916ECDF2F7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0005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D181ED-DF5D-4547-8892-0916ECDF2F7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D181ED-DF5D-4547-8892-0916ECDF2F7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3AD53B5-137B-4FE5-B7BA-7E014DFF40D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D22EE0-2C17-45B0-AE26-229000243A5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D181ED-DF5D-4547-8892-0916ECDF2F7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51117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FDECC9C2-F596-4E2D-8A1A-4BD0AC41C669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94463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6DE5AE2-62E5-4A41-82B1-42DD835D6541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  <p:pic>
        <p:nvPicPr>
          <p:cNvPr id="1031" name="Picture 10" descr="하단1-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상단1-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3" descr="CJ오쇼핑_영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9pPr>
    </p:titleStyle>
    <p:bodyStyle>
      <a:lvl1pPr marL="1778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5pPr>
      <a:lvl6pPr marL="22479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6pPr>
      <a:lvl7pPr marL="27051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7pPr>
      <a:lvl8pPr marL="31623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8pPr>
      <a:lvl9pPr marL="36195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0005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78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</a:endParaRPr>
          </a:p>
        </p:txBody>
      </p:sp>
      <p:sp>
        <p:nvSpPr>
          <p:cNvPr id="778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D181ED-DF5D-4547-8892-0916ECDF2F75}" type="slidenum">
              <a:rPr lang="en-US" altLang="ko-KR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HY중고딕" pitchFamily="18" charset="-127"/>
          <a:ea typeface="HY중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51117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FDECC9C2-F596-4E2D-8A1A-4BD0AC41C669}" type="datetimeFigureOut">
              <a:rPr lang="ko-KR" altLang="en-US">
                <a:solidFill>
                  <a:srgbClr val="000000"/>
                </a:solidFill>
              </a:rPr>
              <a:pPr>
                <a:defRPr/>
              </a:pPr>
              <a:t>2016-01-06</a:t>
            </a:fld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srgbClr val="000000"/>
              </a:solidFill>
            </a:endParaRP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94463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6DE5AE2-62E5-4A41-82B1-42DD835D6541}" type="slidenum">
              <a:rPr lang="ko-KR" alt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ko-KR" altLang="en-US">
              <a:solidFill>
                <a:srgbClr val="808080"/>
              </a:solidFill>
            </a:endParaRPr>
          </a:p>
        </p:txBody>
      </p:sp>
      <p:pic>
        <p:nvPicPr>
          <p:cNvPr id="1031" name="Picture 10" descr="하단1-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1" descr="상단1-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3" descr="CJ오쇼핑_영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HY견고딕" pitchFamily="18" charset="-127"/>
        </a:defRPr>
      </a:lvl9pPr>
    </p:titleStyle>
    <p:bodyStyle>
      <a:lvl1pPr marL="1778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5pPr>
      <a:lvl6pPr marL="22479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6pPr>
      <a:lvl7pPr marL="27051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7pPr>
      <a:lvl8pPr marL="31623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8pPr>
      <a:lvl9pPr marL="3619500" indent="-177800" algn="l" rtl="0" eaLnBrk="1" fontAlgn="base" latinLnBrk="1" hangingPunct="1">
        <a:spcBef>
          <a:spcPct val="20000"/>
        </a:spcBef>
        <a:spcAft>
          <a:spcPct val="0"/>
        </a:spcAft>
        <a:buChar char="»"/>
        <a:tabLst>
          <a:tab pos="990600" algn="l"/>
        </a:tabLst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4463"/>
            <a:ext cx="51117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63111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527800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latinLnBrk="0" hangingPunct="0">
              <a:defRPr kumimoji="0" sz="1400">
                <a:ea typeface="ＭＳ Ｐゴシック" pitchFamily="34" charset="-128"/>
              </a:defRPr>
            </a:lvl1pPr>
          </a:lstStyle>
          <a:p>
            <a:pPr>
              <a:defRPr/>
            </a:pPr>
            <a:fld id="{53732CDF-6C02-49C6-BC3E-5298FE88F698}" type="datetimeFigureOut">
              <a:rPr lang="ko-KR" altLang="en-US">
                <a:solidFill>
                  <a:srgbClr val="000000"/>
                </a:solidFill>
                <a:latin typeface="Arial" charset="0"/>
              </a:rPr>
              <a:pPr>
                <a:defRPr/>
              </a:pPr>
              <a:t>2016-01-06</a:t>
            </a:fld>
            <a:endParaRPr lang="en-US" altLang="ko-K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27800"/>
            <a:ext cx="2895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latinLnBrk="0" hangingPunct="0">
              <a:defRPr kumimoji="0" sz="1400"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ko-KR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94463"/>
            <a:ext cx="19050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latinLnBrk="0" hangingPunct="0">
              <a:defRPr kumimoji="0" sz="1200">
                <a:solidFill>
                  <a:schemeClr val="bg2"/>
                </a:solidFill>
                <a:ea typeface="ＭＳ Ｐゴシック" pitchFamily="34" charset="-128"/>
              </a:defRPr>
            </a:lvl1pPr>
          </a:lstStyle>
          <a:p>
            <a:pPr>
              <a:defRPr/>
            </a:pPr>
            <a:fld id="{429CD1A2-8103-441E-B4FC-0F2B32975590}" type="slidenum">
              <a:rPr lang="en-US" altLang="ko-KR">
                <a:solidFill>
                  <a:srgbClr val="808080"/>
                </a:solidFill>
                <a:latin typeface="Arial" charset="0"/>
              </a:rPr>
              <a:pPr>
                <a:defRPr/>
              </a:pPr>
              <a:t>‹#›</a:t>
            </a:fld>
            <a:endParaRPr lang="en-US" altLang="ko-KR">
              <a:solidFill>
                <a:srgbClr val="808080"/>
              </a:solidFill>
              <a:latin typeface="Arial" charset="0"/>
            </a:endParaRPr>
          </a:p>
        </p:txBody>
      </p:sp>
      <p:pic>
        <p:nvPicPr>
          <p:cNvPr id="74759" name="Picture 7" descr="하단1-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250825" y="6453188"/>
            <a:ext cx="5340350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Picture 8" descr="상단1-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79388" y="211138"/>
            <a:ext cx="8666162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 descr="CJ오쇼핑_영문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53300" y="6423025"/>
            <a:ext cx="133191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2400">
          <a:solidFill>
            <a:schemeClr val="tx2"/>
          </a:solidFill>
          <a:latin typeface="굴림" charset="-127"/>
          <a:ea typeface="굴림" charset="-127"/>
        </a:defRPr>
      </a:lvl9pPr>
    </p:titleStyle>
    <p:bodyStyle>
      <a:lvl1pPr marL="1778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265113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2pPr>
      <a:lvl3pPr marL="990600" indent="-177800" algn="l" rtl="0" eaLnBrk="0" fontAlgn="base" latinLnBrk="1" hangingPunct="0">
        <a:spcBef>
          <a:spcPct val="20000"/>
        </a:spcBef>
        <a:spcAft>
          <a:spcPct val="0"/>
        </a:spcAft>
        <a:buChar char="•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3pPr>
      <a:lvl4pPr marL="1433513" indent="-177800" algn="l" rtl="0" eaLnBrk="0" fontAlgn="base" latinLnBrk="1" hangingPunct="0">
        <a:spcBef>
          <a:spcPct val="20000"/>
        </a:spcBef>
        <a:spcAft>
          <a:spcPct val="0"/>
        </a:spcAft>
        <a:buChar char="–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4pPr>
      <a:lvl5pPr marL="1790700" indent="-177800" algn="l" rtl="0" eaLnBrk="0" fontAlgn="base" latinLnBrk="1" hangingPunct="0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5pPr>
      <a:lvl6pPr marL="22479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6pPr>
      <a:lvl7pPr marL="27051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7pPr>
      <a:lvl8pPr marL="31623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8pPr>
      <a:lvl9pPr marL="3619500" indent="-177800" algn="l" rtl="0" fontAlgn="base" latinLnBrk="1">
        <a:spcBef>
          <a:spcPct val="20000"/>
        </a:spcBef>
        <a:spcAft>
          <a:spcPct val="0"/>
        </a:spcAft>
        <a:buChar char="»"/>
        <a:tabLst>
          <a:tab pos="990600" algn="l"/>
        </a:tabLst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kumimoji="1" lang="ko-KR" altLang="en-US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매장 현황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 bwMode="gray">
          <a:xfrm>
            <a:off x="323528" y="1196752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매장현황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gray">
          <a:xfrm>
            <a:off x="321276" y="4000708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2016 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오픈계획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4264" y="4648780"/>
            <a:ext cx="4443845" cy="292388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-5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개 매장 신규오픈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패션 중심의 프리미엄 </a:t>
            </a:r>
            <a:r>
              <a:rPr kumimoji="0" lang="ko-KR" altLang="en-US" sz="13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아울렛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기준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856886"/>
              </p:ext>
            </p:extLst>
          </p:nvPr>
        </p:nvGraphicFramePr>
        <p:xfrm>
          <a:off x="321276" y="1844824"/>
          <a:ext cx="8499195" cy="1440160"/>
        </p:xfrm>
        <a:graphic>
          <a:graphicData uri="http://schemas.openxmlformats.org/drawingml/2006/table">
            <a:tbl>
              <a:tblPr/>
              <a:tblGrid>
                <a:gridCol w="1555159"/>
                <a:gridCol w="1156808"/>
                <a:gridCol w="1156808"/>
                <a:gridCol w="1156808"/>
                <a:gridCol w="1159996"/>
                <a:gridCol w="1156808"/>
                <a:gridCol w="1156808"/>
              </a:tblGrid>
              <a:tr h="3058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구분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스타일온에어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스타일온에어</a:t>
                      </a:r>
                      <a:r>
                        <a:rPr lang="en-US" altLang="ko-KR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+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라스트박스 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[2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차 </a:t>
                      </a:r>
                      <a:r>
                        <a:rPr lang="ko-KR" alt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상설</a:t>
                      </a:r>
                      <a:r>
                        <a:rPr lang="en-US" altLang="ko-KR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]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038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매장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인천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스퀘어원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여주 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1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호점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광주 </a:t>
                      </a:r>
                      <a:r>
                        <a:rPr lang="ko-KR" altLang="en-US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와이즈파크</a:t>
                      </a:r>
                      <a:endParaRPr lang="ko-KR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여주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호점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중곡점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블루키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8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오픈일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2014.12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2015.2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2015.6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2015.11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2015.6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2015.9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38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매장평수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35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76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53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45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58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</a:t>
                      </a:r>
                    </a:p>
                  </a:txBody>
                  <a:tcPr marL="8568" marR="8568" marT="856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13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상품 카테고리</a:t>
                      </a: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패션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뷰티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리빙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가전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키즈</a:t>
                      </a:r>
                    </a:p>
                  </a:txBody>
                  <a:tcPr marL="8568" marR="8568" marT="8568" marB="0" anchor="ctr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패션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뷰티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, 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리빙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8568" marR="8568" marT="856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71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/>
        </p:nvSpPr>
        <p:spPr>
          <a:xfrm>
            <a:off x="4283968" y="2013918"/>
            <a:ext cx="1747837" cy="3603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디자이너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712595" y="2013918"/>
            <a:ext cx="1747837" cy="3603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Private Brand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231745" y="2529397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남녀공용의</a:t>
            </a:r>
            <a:r>
              <a:rPr kumimoji="0"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류</a:t>
            </a:r>
            <a:endParaRPr kumimoji="0"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231745" y="5304141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아웃도어</a:t>
            </a:r>
            <a:endParaRPr kumimoji="0"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238820" y="5689581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해외브랜</a:t>
            </a:r>
            <a:r>
              <a:rPr kumimoji="0"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드</a:t>
            </a:r>
            <a:endParaRPr kumimoji="0" lang="en-US" altLang="ko-KR" sz="12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20506" y="2567837"/>
            <a:ext cx="2159406" cy="5355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Daniel </a:t>
            </a: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Cremieux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(FR)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Schott(USA)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20506" y="4728077"/>
            <a:ext cx="2159406" cy="5355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Defaye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Black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Nine West</a:t>
            </a: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18" name="직사각형 17"/>
          <p:cNvSpPr/>
          <p:nvPr/>
        </p:nvSpPr>
        <p:spPr bwMode="auto">
          <a:xfrm>
            <a:off x="238820" y="4728077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패션잡화</a:t>
            </a:r>
            <a:endParaRPr kumimoji="0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20506" y="5372113"/>
            <a:ext cx="2159406" cy="29206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Lowe Alpine(USA)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20506" y="5696206"/>
            <a:ext cx="2159406" cy="7571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Rainforest(USA)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HASTEGO(EN)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ko-KR" altLang="en-US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직수입 명품</a:t>
            </a:r>
            <a:endParaRPr kumimoji="0" lang="en-US" altLang="ko-KR" sz="12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7944" y="2567837"/>
            <a:ext cx="2159406" cy="75713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General Idea(</a:t>
            </a:r>
            <a:r>
              <a:rPr kumimoji="0" lang="ko-KR" altLang="en-US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최범석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Beyond Closet</a:t>
            </a: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kumimoji="0" lang="ko-KR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고태용</a:t>
            </a: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Standard </a:t>
            </a: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Gleigh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kumimoji="0" lang="ko-KR" altLang="en-US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이상현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kumimoji="0" lang="ko-KR" altLang="en-US" sz="1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67944" y="3389308"/>
            <a:ext cx="2376264" cy="9787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PUSH &amp; GUN(</a:t>
            </a:r>
            <a:r>
              <a:rPr kumimoji="0" lang="ko-KR" altLang="en-US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박승건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Cobalt by Chris Han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The Johnny Love</a:t>
            </a: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Stella &amp; YK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238820" y="3381165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여성의</a:t>
            </a:r>
            <a:r>
              <a:rPr kumimoji="0"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류</a:t>
            </a:r>
            <a:endParaRPr kumimoji="0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7944" y="4393437"/>
            <a:ext cx="2376264" cy="29206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Dear Gentleman</a:t>
            </a:r>
          </a:p>
        </p:txBody>
      </p:sp>
      <p:sp>
        <p:nvSpPr>
          <p:cNvPr id="25" name="직사각형 24"/>
          <p:cNvSpPr/>
          <p:nvPr/>
        </p:nvSpPr>
        <p:spPr bwMode="auto">
          <a:xfrm>
            <a:off x="231745" y="4342637"/>
            <a:ext cx="1152000" cy="28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남</a:t>
            </a:r>
            <a:r>
              <a:rPr kumimoji="0"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성</a:t>
            </a:r>
            <a:r>
              <a:rPr kumimoji="0" lang="ko-KR" altLang="en-US" sz="12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의류</a:t>
            </a:r>
            <a:endParaRPr kumimoji="0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589058" y="2567837"/>
            <a:ext cx="2159406" cy="29206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Firstlook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Edition</a:t>
            </a:r>
            <a:endParaRPr kumimoji="0" lang="ko-KR" altLang="en-US" sz="1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88224" y="3359925"/>
            <a:ext cx="2159406" cy="53553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G.Attitude</a:t>
            </a:r>
            <a:endParaRPr kumimoji="0" lang="en-US" altLang="ko-KR" sz="12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noProof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A+G</a:t>
            </a: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88224" y="5367641"/>
            <a:ext cx="2159406" cy="29206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Firstlook</a:t>
            </a: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Outdoor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88224" y="4728077"/>
            <a:ext cx="2159406" cy="3139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marR="0" indent="-285750" algn="l" defTabSz="914400" rtl="0" eaLnBrk="1" fontAlgn="base" latinLnBrk="1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Lux &amp; Berg</a:t>
            </a:r>
            <a:endParaRPr kumimoji="0" lang="en-US" altLang="ko-KR" sz="12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1816051" y="2013918"/>
            <a:ext cx="1747837" cy="36036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라이선스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400" b="1" dirty="0" err="1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직소싱</a:t>
            </a:r>
            <a:endParaRPr lang="ko-KR" altLang="en-US" sz="1400" b="1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2" name="직선 연결선 31"/>
          <p:cNvCxnSpPr/>
          <p:nvPr/>
        </p:nvCxnSpPr>
        <p:spPr bwMode="auto">
          <a:xfrm>
            <a:off x="1620506" y="3359925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직선 연결선 32"/>
          <p:cNvCxnSpPr/>
          <p:nvPr/>
        </p:nvCxnSpPr>
        <p:spPr bwMode="auto">
          <a:xfrm>
            <a:off x="1620506" y="4368037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직선 연결선 33"/>
          <p:cNvCxnSpPr/>
          <p:nvPr/>
        </p:nvCxnSpPr>
        <p:spPr bwMode="auto">
          <a:xfrm>
            <a:off x="1620506" y="4707369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직선 연결선 35"/>
          <p:cNvCxnSpPr/>
          <p:nvPr/>
        </p:nvCxnSpPr>
        <p:spPr bwMode="auto">
          <a:xfrm>
            <a:off x="1620506" y="5330994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직선 연결선 36"/>
          <p:cNvCxnSpPr/>
          <p:nvPr/>
        </p:nvCxnSpPr>
        <p:spPr bwMode="auto">
          <a:xfrm>
            <a:off x="1620506" y="5666874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직선 연결선 38"/>
          <p:cNvCxnSpPr/>
          <p:nvPr/>
        </p:nvCxnSpPr>
        <p:spPr bwMode="auto">
          <a:xfrm>
            <a:off x="1620506" y="2529397"/>
            <a:ext cx="712795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한쪽 모서리가 둥근 사각형 40"/>
          <p:cNvSpPr/>
          <p:nvPr/>
        </p:nvSpPr>
        <p:spPr>
          <a:xfrm>
            <a:off x="735801" y="866633"/>
            <a:ext cx="8012663" cy="978191"/>
          </a:xfrm>
          <a:prstGeom prst="round1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4625" indent="-174625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Ø"/>
              <a:defRPr/>
            </a:pPr>
            <a:r>
              <a:rPr lang="en-US" altLang="ko-KR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직소싱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lang="ko-KR" altLang="en-US" sz="1300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라이센스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디자이너 브랜드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PB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브랜드의 총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25~30</a:t>
            </a:r>
            <a:r>
              <a:rPr lang="ko-KR" altLang="en-US" sz="1300" b="1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여개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브랜드 구성 </a:t>
            </a:r>
            <a:endParaRPr lang="en-US" altLang="ko-KR" sz="13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altLang="ko-KR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상</a:t>
            </a:r>
            <a:r>
              <a:rPr lang="ko-KR" altLang="en-US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품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구성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직수입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(10%),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라이선스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(30%)</a:t>
            </a:r>
            <a:r>
              <a:rPr lang="en-US" altLang="ko-KR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디자이너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(40%)</a:t>
            </a:r>
            <a:r>
              <a:rPr lang="en-US" altLang="ko-KR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PB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브랜드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(20%)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비중</a:t>
            </a:r>
            <a:endParaRPr lang="en-US" altLang="ko-KR" sz="13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defRPr/>
            </a:pPr>
            <a:r>
              <a:rPr lang="en-US" altLang="ko-KR" sz="1300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 - SKU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구성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남성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(25%),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여성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(50%),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아웃도어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(15%),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잡화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(10%)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3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Contents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" name="제목 2"/>
          <p:cNvSpPr txBox="1">
            <a:spLocks/>
          </p:cNvSpPr>
          <p:nvPr/>
        </p:nvSpPr>
        <p:spPr bwMode="auto">
          <a:xfrm>
            <a:off x="5931606" y="236513"/>
            <a:ext cx="283282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16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Fashion</a:t>
            </a:r>
            <a:endParaRPr kumimoji="1" lang="ko-KR" altLang="en-US" sz="16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56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Interior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" name="Picture 2" descr="D:\style on air\2.vmd\2.매장사진\1. style on air\여주\2015.9.10 15 FALL\IMG_72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5" y="1514088"/>
            <a:ext cx="679495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D:\style on air\2.vmd\2.매장사진\1. style on air\여주\2015.9.10 15 FALL\IMG_7211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"/>
          <a:stretch/>
        </p:blipFill>
        <p:spPr bwMode="auto">
          <a:xfrm>
            <a:off x="5890504" y="1514088"/>
            <a:ext cx="307398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 bwMode="gray">
          <a:xfrm>
            <a:off x="395536" y="980728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스타일온에어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1878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style on air\2.vmd\2.매장사진\1. style on air\여주\2015.9.10 15 FALL\IMG_7152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3309998"/>
            <a:ext cx="4113129" cy="309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style on air\2.vmd\2.매장사진\1. style on air\여주\2015.9.10 15 FALL\IMG_72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3"/>
          <a:stretch/>
        </p:blipFill>
        <p:spPr bwMode="auto">
          <a:xfrm>
            <a:off x="821270" y="849288"/>
            <a:ext cx="4044786" cy="261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Interior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Picture 4" descr="D:\style on air\2.vmd\2.매장사진\1. style on air\여주\2015.9.10 15 FALL\IMG_7176-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0"/>
          <a:stretch/>
        </p:blipFill>
        <p:spPr bwMode="auto">
          <a:xfrm>
            <a:off x="4870178" y="836712"/>
            <a:ext cx="4022302" cy="557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5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Interior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Picture 6" descr="D:\style on air\2.vmd\2.매장사진\3.style on air+\2015.11.28\IMG_76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5" b="6465"/>
          <a:stretch/>
        </p:blipFill>
        <p:spPr bwMode="auto">
          <a:xfrm>
            <a:off x="572852" y="1484784"/>
            <a:ext cx="7959588" cy="475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 bwMode="gray">
          <a:xfrm>
            <a:off x="539552" y="980728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스타일온에어</a:t>
            </a:r>
            <a:r>
              <a:rPr lang="en-US" altLang="ko-KR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482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D:\style on air\2.vmd\2.매장사진\3.style on air+\2015.11.28\IMG_76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77"/>
          <a:stretch/>
        </p:blipFill>
        <p:spPr bwMode="auto">
          <a:xfrm>
            <a:off x="2339752" y="921135"/>
            <a:ext cx="6525284" cy="556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style on air\2.vmd\2.매장사진\3.style on air+\2015.11.28\IMG_7742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r="9057"/>
          <a:stretch/>
        </p:blipFill>
        <p:spPr bwMode="auto">
          <a:xfrm>
            <a:off x="331637" y="921133"/>
            <a:ext cx="3952331" cy="321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style on air\2.vmd\2.매장사진\3.style on air+\2015.11.28\IMG_76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9" t="15692"/>
          <a:stretch/>
        </p:blipFill>
        <p:spPr bwMode="auto">
          <a:xfrm>
            <a:off x="331637" y="4099957"/>
            <a:ext cx="3952331" cy="238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Interior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944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:\style on air\2.vmd\2.매장사진\2. last call\블루키\2015.12.17\IMG_78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" t="6716" r="3729" b="5176"/>
          <a:stretch/>
        </p:blipFill>
        <p:spPr bwMode="auto">
          <a:xfrm>
            <a:off x="515677" y="1357495"/>
            <a:ext cx="4776403" cy="317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kumimoji="1"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Shop 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Interior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098" name="Picture 2" descr="D:\style on air\2.vmd\2.매장사진\2. last call\블루키\2015.12.17\IMG_79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1" b="16987"/>
          <a:stretch/>
        </p:blipFill>
        <p:spPr bwMode="auto">
          <a:xfrm>
            <a:off x="515677" y="4077072"/>
            <a:ext cx="4776403" cy="217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style on air\2.vmd\2.매장사진\2. last call\블루키\2015.12.17\IMG_789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65"/>
          <a:stretch/>
        </p:blipFill>
        <p:spPr bwMode="auto">
          <a:xfrm rot="5400000">
            <a:off x="4537851" y="2033504"/>
            <a:ext cx="4909535" cy="355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 bwMode="gray">
          <a:xfrm>
            <a:off x="539552" y="836712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라스트박스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461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6923" y="1556792"/>
            <a:ext cx="3796232" cy="1446550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제출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필수 사항</a:t>
            </a:r>
            <a:endParaRPr kumimoji="0" lang="en-US" altLang="ko-KR" sz="13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 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-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Reference image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 -A3 size 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평면도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/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투시도 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3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컷 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[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전면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, </a:t>
            </a:r>
            <a:r>
              <a:rPr kumimoji="0" lang="ko-KR" altLang="en-US" sz="12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좌측면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, </a:t>
            </a:r>
            <a:r>
              <a:rPr kumimoji="0" lang="ko-KR" altLang="en-US" sz="12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우측면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]</a:t>
            </a: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2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-</a:t>
            </a:r>
            <a:r>
              <a:rPr kumimoji="0" lang="ko-KR" altLang="en-US" sz="12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공사예가</a:t>
            </a:r>
            <a:endParaRPr kumimoji="0" lang="en-US" altLang="ko-KR" sz="1200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1300" b="1" kern="0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2.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제출 선택 사항</a:t>
            </a:r>
            <a:endParaRPr kumimoji="0" lang="en-US" altLang="ko-KR" sz="13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r>
              <a:rPr kumimoji="0" lang="en-US" altLang="ko-KR" sz="13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 </a:t>
            </a:r>
            <a:r>
              <a:rPr kumimoji="0" lang="en-US" altLang="ko-KR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-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마감재 </a:t>
            </a:r>
            <a:r>
              <a:rPr kumimoji="0" lang="ko-KR" altLang="en-US" sz="12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보드 外</a:t>
            </a:r>
            <a:endParaRPr kumimoji="0" lang="en-US" altLang="ko-KR" sz="1200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6227" y="3818944"/>
            <a:ext cx="7818221" cy="193899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설계 면적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50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PY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[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전면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9000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x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깊이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18000] 3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면 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BOX </a:t>
            </a:r>
            <a:r>
              <a:rPr kumimoji="0" lang="ko-KR" altLang="en-US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매장기준</a:t>
            </a:r>
            <a:endParaRPr kumimoji="0" lang="en-US" altLang="ko-KR" sz="13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-CH:</a:t>
            </a:r>
            <a:r>
              <a:rPr kumimoji="0" lang="ko-KR" altLang="en-US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3000mm</a:t>
            </a:r>
          </a:p>
          <a:p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-F/R 2ea, STOCK </a:t>
            </a:r>
            <a:r>
              <a:rPr kumimoji="0" lang="en-US" altLang="ko-KR" sz="13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3~4PY</a:t>
            </a:r>
            <a:endParaRPr kumimoji="0" lang="en-US" altLang="ko-KR" sz="1300" kern="0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-HG [</a:t>
            </a:r>
            <a:r>
              <a:rPr kumimoji="0" lang="en-US" altLang="ko-KR" sz="13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35M </a:t>
            </a:r>
            <a:r>
              <a:rPr kumimoji="0" lang="ko-KR" altLang="en-US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이상 필수</a:t>
            </a:r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], </a:t>
            </a:r>
            <a:r>
              <a:rPr kumimoji="0" lang="ko-KR" altLang="en-US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잡화 진열 집기</a:t>
            </a:r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(TABLE, SHELVES), CASHER, STOOL</a:t>
            </a:r>
          </a:p>
          <a:p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1300" kern="0" dirty="0" err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평단가</a:t>
            </a:r>
            <a:r>
              <a:rPr kumimoji="0" lang="ko-KR" altLang="en-US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3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200~250</a:t>
            </a:r>
          </a:p>
          <a:p>
            <a:endParaRPr kumimoji="0" lang="en-US" altLang="ko-KR" sz="13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en-US" altLang="ko-KR" sz="14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14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상품 비중</a:t>
            </a:r>
            <a:endParaRPr kumimoji="0" lang="en-US" altLang="ko-KR" sz="14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kumimoji="0" lang="ko-KR" altLang="en-US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 패션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 90% / </a:t>
            </a:r>
            <a:r>
              <a:rPr kumimoji="0" lang="ko-KR" altLang="en-US" sz="14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리빙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(</a:t>
            </a:r>
            <a:r>
              <a:rPr kumimoji="0" lang="ko-KR" altLang="en-US" sz="14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오덴세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), </a:t>
            </a:r>
            <a:r>
              <a:rPr kumimoji="0" lang="ko-KR" altLang="en-US" sz="14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트래블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(</a:t>
            </a:r>
            <a:r>
              <a:rPr kumimoji="0" lang="ko-KR" altLang="en-US" sz="1400" kern="0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내셔널지오그래픽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) 5% /</a:t>
            </a:r>
          </a:p>
          <a:p>
            <a:r>
              <a:rPr kumimoji="0" lang="ko-KR" altLang="en-US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 팝업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(</a:t>
            </a:r>
            <a:r>
              <a:rPr kumimoji="0" lang="ko-KR" altLang="en-US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계열사 상품</a:t>
            </a:r>
            <a:r>
              <a:rPr kumimoji="0" lang="en-US" altLang="ko-KR" sz="1400" kern="0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 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&amp; </a:t>
            </a:r>
            <a:r>
              <a:rPr kumimoji="0" lang="ko-KR" altLang="en-US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명품잡화 진열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,</a:t>
            </a:r>
            <a:r>
              <a:rPr kumimoji="0" lang="ko-KR" altLang="en-US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 이벤트 공간</a:t>
            </a:r>
            <a:r>
              <a:rPr kumimoji="0" lang="en-US" altLang="ko-KR" sz="1400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sym typeface="Wingdings" panose="05000000000000000000" pitchFamily="2" charset="2"/>
              </a:rPr>
              <a:t>) 5%</a:t>
            </a:r>
            <a:r>
              <a:rPr kumimoji="0" lang="en-US" altLang="ko-KR" sz="1300" b="1" kern="0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</a:t>
            </a:r>
            <a:endParaRPr kumimoji="0" lang="en-US" altLang="ko-KR" sz="1000" b="1" kern="0" dirty="0" smtClean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17" name="제목 2"/>
          <p:cNvSpPr txBox="1">
            <a:spLocks/>
          </p:cNvSpPr>
          <p:nvPr/>
        </p:nvSpPr>
        <p:spPr bwMode="auto">
          <a:xfrm>
            <a:off x="963053" y="228600"/>
            <a:ext cx="3779079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1">
              <a:lnSpc>
                <a:spcPct val="80000"/>
              </a:lnSpc>
              <a:spcBef>
                <a:spcPct val="0"/>
              </a:spcBef>
              <a:defRPr/>
            </a:pP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 가이드 라인 </a:t>
            </a:r>
            <a:r>
              <a:rPr lang="ko-KR" altLang="en-US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및 제출물</a:t>
            </a:r>
            <a:r>
              <a:rPr lang="en-US" altLang="ko-KR" sz="2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20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 bwMode="gray">
          <a:xfrm>
            <a:off x="426187" y="3356992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 가이드라인 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/>
          <p:cNvSpPr/>
          <p:nvPr/>
        </p:nvSpPr>
        <p:spPr bwMode="gray">
          <a:xfrm>
            <a:off x="423935" y="1052736"/>
            <a:ext cx="1872208" cy="43204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marL="92075" indent="-92075" algn="ctr" latinLnBrk="0">
              <a:spcBef>
                <a:spcPts val="600"/>
              </a:spcBef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제출물</a:t>
            </a:r>
            <a:endParaRPr lang="en-US" altLang="ko-KR" sz="1400" b="1" dirty="0" smtClean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7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사용자 지정">
  <a:themeElements>
    <a:clrScheme name="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">
      <a:majorFont>
        <a:latin typeface="Arial"/>
        <a:ea typeface="HY견고딕"/>
        <a:cs typeface=""/>
      </a:majorFont>
      <a:minorFont>
        <a:latin typeface="Arial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사용자 지정">
  <a:themeElements>
    <a:clrScheme name="1_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사용자 지정">
      <a:majorFont>
        <a:latin typeface="Arial"/>
        <a:ea typeface="HY견고딕"/>
        <a:cs typeface=""/>
      </a:majorFont>
      <a:minorFont>
        <a:latin typeface="Arial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bg2"/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</a:defRPr>
        </a:defPPr>
      </a:lstStyle>
    </a:lnDef>
  </a:objectDefaults>
  <a:extraClrSchemeLst>
    <a:extraClrScheme>
      <a:clrScheme name="1_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사용자 지정">
  <a:themeElements>
    <a:clrScheme name="8_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8_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>
              <a:lumMod val="50000"/>
              <a:lumOff val="50000"/>
            </a:schemeClr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ctr">
          <a:defRPr sz="1200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defRPr>
        </a:defPPr>
      </a:lstStyle>
    </a:txDef>
  </a:objectDefaults>
  <a:extraClrSchemeLst>
    <a:extraClrScheme>
      <a:clrScheme name="8_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5_사용자 지정 목차">
  <a:themeElements>
    <a:clrScheme name="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목차">
      <a:majorFont>
        <a:latin typeface="HY중고딕"/>
        <a:ea typeface="HY중고딕"/>
        <a:cs typeface=""/>
      </a:majorFont>
      <a:minorFont>
        <a:latin typeface="HY중고딕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6_사용자 지정 목차">
  <a:themeElements>
    <a:clrScheme name="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목차">
      <a:majorFont>
        <a:latin typeface="HY중고딕"/>
        <a:ea typeface="HY중고딕"/>
        <a:cs typeface=""/>
      </a:majorFont>
      <a:minorFont>
        <a:latin typeface="HY중고딕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사용자 지정 목차">
  <a:themeElements>
    <a:clrScheme name="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목차">
      <a:majorFont>
        <a:latin typeface="HY중고딕"/>
        <a:ea typeface="HY중고딕"/>
        <a:cs typeface=""/>
      </a:majorFont>
      <a:minorFont>
        <a:latin typeface="HY중고딕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사용자 지정 목차">
  <a:themeElements>
    <a:clrScheme name="1_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사용자 지정 목차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사용자 지정 목차">
  <a:themeElements>
    <a:clrScheme name="2_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사용자 지정 목차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사용자 지정 목차">
  <a:themeElements>
    <a:clrScheme name="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목차">
      <a:majorFont>
        <a:latin typeface="HY중고딕"/>
        <a:ea typeface="HY중고딕"/>
        <a:cs typeface=""/>
      </a:majorFont>
      <a:minorFont>
        <a:latin typeface="HY중고딕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사용자 지정">
  <a:themeElements>
    <a:clrScheme name="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">
      <a:majorFont>
        <a:latin typeface="Arial"/>
        <a:ea typeface="HY견고딕"/>
        <a:cs typeface=""/>
      </a:majorFont>
      <a:minorFont>
        <a:latin typeface="Arial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사용자 지정 목차">
  <a:themeElements>
    <a:clrScheme name="사용자 지정 목차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 목차">
      <a:majorFont>
        <a:latin typeface="HY중고딕"/>
        <a:ea typeface="HY중고딕"/>
        <a:cs typeface=""/>
      </a:majorFont>
      <a:minorFont>
        <a:latin typeface="HY중고딕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사용자 지정 목차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목차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목차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사용자 지정">
  <a:themeElements>
    <a:clrScheme name="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사용자 지정">
      <a:majorFont>
        <a:latin typeface="Arial"/>
        <a:ea typeface="HY견고딕"/>
        <a:cs typeface=""/>
      </a:majorFont>
      <a:minorFont>
        <a:latin typeface="Arial"/>
        <a:ea typeface="HY중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  <a:txDef>
      <a:spPr/>
      <a:bodyPr/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1" i="0" u="none" strike="noStrike" kern="0" cap="none" spc="0" normalizeH="0" baseline="0" noProof="0" dirty="0" smtClean="0">
            <a:ln>
              <a:noFill/>
            </a:ln>
            <a:solidFill>
              <a:schemeClr val="tx2"/>
            </a:solidFill>
            <a:effectLst/>
            <a:uLnTx/>
            <a:uFillTx/>
            <a:latin typeface="맑은 고딕" pitchFamily="50" charset="-127"/>
            <a:ea typeface="맑은 고딕" pitchFamily="50" charset="-127"/>
            <a:cs typeface="+mj-cs"/>
          </a:defRPr>
        </a:defPPr>
      </a:lstStyle>
    </a:txDef>
  </a:objectDefaults>
  <a:extraClrSchemeLst>
    <a:extraClrScheme>
      <a:clrScheme name="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_사용자 지정">
  <a:themeElements>
    <a:clrScheme name="2_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파워포인트 탬플릿_인쇄용_110607</Template>
  <TotalTime>24578</TotalTime>
  <Words>359</Words>
  <Application>Microsoft Office PowerPoint</Application>
  <PresentationFormat>화면 슬라이드 쇼(4:3)</PresentationFormat>
  <Paragraphs>96</Paragraphs>
  <Slides>8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13</vt:i4>
      </vt:variant>
      <vt:variant>
        <vt:lpstr>슬라이드 제목</vt:lpstr>
      </vt:variant>
      <vt:variant>
        <vt:i4>8</vt:i4>
      </vt:variant>
    </vt:vector>
  </HeadingPairs>
  <TitlesOfParts>
    <vt:vector size="21" baseType="lpstr">
      <vt:lpstr>사용자 지정</vt:lpstr>
      <vt:lpstr>사용자 지정 목차</vt:lpstr>
      <vt:lpstr>1_사용자 지정 목차</vt:lpstr>
      <vt:lpstr>2_사용자 지정 목차</vt:lpstr>
      <vt:lpstr>3_사용자 지정 목차</vt:lpstr>
      <vt:lpstr>1_사용자 지정</vt:lpstr>
      <vt:lpstr>4_사용자 지정 목차</vt:lpstr>
      <vt:lpstr>2_사용자 지정</vt:lpstr>
      <vt:lpstr>3_사용자 지정</vt:lpstr>
      <vt:lpstr>4_사용자 지정</vt:lpstr>
      <vt:lpstr>8_사용자 지정</vt:lpstr>
      <vt:lpstr>5_사용자 지정 목차</vt:lpstr>
      <vt:lpstr>6_사용자 지정 목차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CJ오쇼핑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Fidelia Brand Strategy</dc:title>
  <dc:creator>CJ</dc:creator>
  <cp:lastModifiedBy>CJOS</cp:lastModifiedBy>
  <cp:revision>1400</cp:revision>
  <cp:lastPrinted>2015-11-05T01:16:37Z</cp:lastPrinted>
  <dcterms:created xsi:type="dcterms:W3CDTF">2012-08-24T08:26:24Z</dcterms:created>
  <dcterms:modified xsi:type="dcterms:W3CDTF">2016-01-06T01:30:32Z</dcterms:modified>
</cp:coreProperties>
</file>